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47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1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85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00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420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71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69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95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20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94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048D4-785B-4CA3-88B0-AF84155AE6A2}" type="datetimeFigureOut">
              <a:rPr lang="pt-BR" smtClean="0"/>
              <a:t>16/07/2019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05B5F-25C6-4BAD-AFA0-91142BD277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07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AUTOATENDIMENTO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Autoatendimento está disponível no site da Prefeitura Municipal, na página principal: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2852936"/>
            <a:ext cx="6624736" cy="3741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78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DE AUTOATENDIMENTO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Para a solicitação de usuário e senha, o contribuinte deverá realizar o cadastro no “Acesso Cidadão”, incluindo primeiramente seu CPF.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2420888"/>
            <a:ext cx="672465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5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pt-BR" sz="2000" dirty="0" smtClean="0"/>
              <a:t>Após, deverá informar seus dados pessoais para a realização do cadastro no Município. </a:t>
            </a:r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700808"/>
            <a:ext cx="7577189" cy="345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32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pt-BR" sz="2000" dirty="0"/>
              <a:t>No item “sistemas para acesso”, o contribuinte deverá selecionar apenas a opção </a:t>
            </a:r>
            <a:r>
              <a:rPr lang="pt-BR" sz="2000" dirty="0" smtClean="0"/>
              <a:t>“Autoatendimento”.</a:t>
            </a:r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7372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64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pt-BR" sz="2000" dirty="0"/>
              <a:t>Em seguida, o fiscal irá analisar </a:t>
            </a:r>
            <a:r>
              <a:rPr lang="pt-BR" sz="2000" dirty="0" smtClean="0"/>
              <a:t>as </a:t>
            </a:r>
            <a:r>
              <a:rPr lang="pt-BR" sz="2000"/>
              <a:t>informações </a:t>
            </a:r>
            <a:r>
              <a:rPr lang="pt-BR" sz="2000" smtClean="0"/>
              <a:t>prestadas e, </a:t>
            </a:r>
            <a:r>
              <a:rPr lang="pt-BR" sz="2000" dirty="0"/>
              <a:t>estando de acordo, irá realizar a aprovação do cadastro. Nesse momento, o contribuinte receberá no e-mail informado o link para cadastro de senha.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2856"/>
            <a:ext cx="6705600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4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pt-BR" sz="2000" dirty="0" smtClean="0"/>
              <a:t>Após a criação, o sistema direcionará para a tela inicial do Autoatendimento.</a:t>
            </a:r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783" y="2132856"/>
            <a:ext cx="7128793" cy="2700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71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pt-BR" sz="2000" dirty="0" smtClean="0"/>
              <a:t>Nessa tela, o contribuinte poderá pesquisar seus débitos, imprimir seus boletos, e atualizar boletos vencidos. É possível realizar a pesquisa, conforme a situação dos débitos.</a:t>
            </a:r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890713"/>
            <a:ext cx="7562850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12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160</Words>
  <Application>Microsoft Office PowerPoint</Application>
  <PresentationFormat>Apresentação na tela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SISTEMA DE AUTOATENDIMENTO</vt:lpstr>
      <vt:lpstr>SISTEMA DE AUTOATENDIMENTO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AUTOATENDIMENTO</dc:title>
  <dc:creator>User</dc:creator>
  <cp:lastModifiedBy>User</cp:lastModifiedBy>
  <cp:revision>11</cp:revision>
  <dcterms:created xsi:type="dcterms:W3CDTF">2019-07-09T16:45:31Z</dcterms:created>
  <dcterms:modified xsi:type="dcterms:W3CDTF">2019-07-16T19:35:13Z</dcterms:modified>
</cp:coreProperties>
</file>